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8" r:id="rId11"/>
    <p:sldId id="269" r:id="rId12"/>
    <p:sldId id="270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 varScale="1">
        <p:scale>
          <a:sx n="73" d="100"/>
          <a:sy n="73" d="100"/>
        </p:scale>
        <p:origin x="4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AA703-D8F8-4A95-AC07-8FDC9CCF8687}" type="datetimeFigureOut">
              <a:rPr lang="en-IN" smtClean="0"/>
              <a:t>27-10-2018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52134-1C05-45AC-9F23-F52B8C36A8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2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AA703-D8F8-4A95-AC07-8FDC9CCF8687}" type="datetimeFigureOut">
              <a:rPr lang="en-IN" smtClean="0"/>
              <a:t>27-10-2018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52134-1C05-45AC-9F23-F52B8C36A8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575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AA703-D8F8-4A95-AC07-8FDC9CCF8687}" type="datetimeFigureOut">
              <a:rPr lang="en-IN" smtClean="0"/>
              <a:t>27-10-2018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52134-1C05-45AC-9F23-F52B8C36A8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876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AA703-D8F8-4A95-AC07-8FDC9CCF8687}" type="datetimeFigureOut">
              <a:rPr lang="en-IN" smtClean="0"/>
              <a:t>27-10-2018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52134-1C05-45AC-9F23-F52B8C36A8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692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AA703-D8F8-4A95-AC07-8FDC9CCF8687}" type="datetimeFigureOut">
              <a:rPr lang="en-IN" smtClean="0"/>
              <a:t>27-10-2018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52134-1C05-45AC-9F23-F52B8C36A8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947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AA703-D8F8-4A95-AC07-8FDC9CCF8687}" type="datetimeFigureOut">
              <a:rPr lang="en-IN" smtClean="0"/>
              <a:t>27-10-2018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52134-1C05-45AC-9F23-F52B8C36A8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681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AA703-D8F8-4A95-AC07-8FDC9CCF8687}" type="datetimeFigureOut">
              <a:rPr lang="en-IN" smtClean="0"/>
              <a:t>27-10-2018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52134-1C05-45AC-9F23-F52B8C36A8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670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AA703-D8F8-4A95-AC07-8FDC9CCF8687}" type="datetimeFigureOut">
              <a:rPr lang="en-IN" smtClean="0"/>
              <a:t>27-10-2018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52134-1C05-45AC-9F23-F52B8C36A8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92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AA703-D8F8-4A95-AC07-8FDC9CCF8687}" type="datetimeFigureOut">
              <a:rPr lang="en-IN" smtClean="0"/>
              <a:t>27-10-2018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52134-1C05-45AC-9F23-F52B8C36A8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740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AA703-D8F8-4A95-AC07-8FDC9CCF8687}" type="datetimeFigureOut">
              <a:rPr lang="en-IN" smtClean="0"/>
              <a:t>27-10-2018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52134-1C05-45AC-9F23-F52B8C36A8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01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AA703-D8F8-4A95-AC07-8FDC9CCF8687}" type="datetimeFigureOut">
              <a:rPr lang="en-IN" smtClean="0"/>
              <a:t>27-10-2018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52134-1C05-45AC-9F23-F52B8C36A8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553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AA703-D8F8-4A95-AC07-8FDC9CCF8687}" type="datetimeFigureOut">
              <a:rPr lang="en-IN" smtClean="0"/>
              <a:t>27-10-2018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852134-1C05-45AC-9F23-F52B8C36A8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9593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92508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925085"/>
            <a:ext cx="12191999" cy="1932915"/>
          </a:xfr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endParaRPr lang="en-IN" sz="3600" dirty="0" smtClean="0">
              <a:latin typeface="Arial Black" panose="020B0A04020102020204" pitchFamily="34" charset="0"/>
            </a:endParaRPr>
          </a:p>
          <a:p>
            <a:r>
              <a:rPr lang="en-IN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INTELLEGENCE</a:t>
            </a:r>
          </a:p>
        </p:txBody>
      </p:sp>
    </p:spTree>
    <p:extLst>
      <p:ext uri="{BB962C8B-B14F-4D97-AF65-F5344CB8AC3E}">
        <p14:creationId xmlns:p14="http://schemas.microsoft.com/office/powerpoint/2010/main" val="338027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AI Explained in 101 Seconds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4503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0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92875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ANY QUESTION?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26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4029"/>
          </a:xfrm>
        </p:spPr>
        <p:txBody>
          <a:bodyPr anchor="t">
            <a:noAutofit/>
          </a:bodyPr>
          <a:lstStyle/>
          <a:p>
            <a:pPr algn="ctr"/>
            <a:r>
              <a:rPr 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Credits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89154"/>
            <a:ext cx="10515600" cy="4887809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Kazi Jawwad A Rahim</a:t>
            </a:r>
          </a:p>
          <a:p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Gokhale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Ashish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Rajendra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Khanolkar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Ashutosh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Ashish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Kiratkar Gunjan Narayan</a:t>
            </a:r>
          </a:p>
          <a:p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Naik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Aniket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Anand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Kadam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Sagar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Gangaram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78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0323" y="1"/>
            <a:ext cx="10515600" cy="6858000"/>
          </a:xfrm>
        </p:spPr>
        <p:txBody>
          <a:bodyPr>
            <a:noAutofit/>
          </a:bodyPr>
          <a:lstStyle/>
          <a:p>
            <a:pPr algn="ctr"/>
            <a:r>
              <a:rPr lang="en-IN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</a:t>
            </a:r>
            <a:r>
              <a:rPr lang="en-IN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YOU !</a:t>
            </a:r>
            <a:endParaRPr lang="en-IN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01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497" y="1629625"/>
            <a:ext cx="6120959" cy="522837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4825497" cy="6858000"/>
          </a:xfrm>
          <a:solidFill>
            <a:schemeClr val="accent1"/>
          </a:solidFill>
        </p:spPr>
        <p:txBody>
          <a:bodyPr>
            <a:normAutofit fontScale="92500" lnSpcReduction="20000"/>
          </a:bodyPr>
          <a:lstStyle/>
          <a:p>
            <a:pPr algn="l"/>
            <a:endParaRPr lang="en-IN" sz="3200" b="1" dirty="0" smtClean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IN" sz="3200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IN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IN" sz="4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Early History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Current Status of AI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for AI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lang="en-IN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Pros &amp; Cons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85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874883"/>
            <a:ext cx="12192000" cy="2983117"/>
          </a:xfrm>
          <a:solidFill>
            <a:schemeClr val="accent1"/>
          </a:solidFill>
        </p:spPr>
        <p:txBody>
          <a:bodyPr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study of computer systems that attempt to model and apply the intelligence of the human mind.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branch of computer science dealing with the simulation of intelligent behaviour in computers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capability of a machine to imitate intelligent human behaviour.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13485" cy="3874883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31802" y="1420504"/>
            <a:ext cx="8328396" cy="1033875"/>
          </a:xfrm>
        </p:spPr>
        <p:txBody>
          <a:bodyPr>
            <a:no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A.I.?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17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372008" cy="387488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230" y="-1"/>
            <a:ext cx="4363770" cy="38748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359" y="-2"/>
            <a:ext cx="4888871" cy="3874883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0" y="3874883"/>
            <a:ext cx="12192000" cy="298311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CURRENT STATUS OF AI</a:t>
            </a:r>
            <a:endParaRPr lang="en-IN" sz="4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/>
            <a:r>
              <a:rPr lang="en-IN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Google Now</a:t>
            </a:r>
          </a:p>
          <a:p>
            <a:pPr marL="342900" indent="-342900" algn="just"/>
            <a:r>
              <a:rPr lang="en-IN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Siri</a:t>
            </a:r>
          </a:p>
          <a:p>
            <a:pPr marL="342900" indent="-342900" algn="just"/>
            <a:r>
              <a:rPr lang="en-IN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Cortana</a:t>
            </a:r>
            <a:endParaRPr lang="en-IN" sz="3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96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6427960" y="0"/>
            <a:ext cx="5764040" cy="685800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/>
            <a:endParaRPr lang="en-IN" dirty="0" smtClean="0"/>
          </a:p>
          <a:p>
            <a:pPr marL="0" indent="0" algn="just">
              <a:buNone/>
            </a:pPr>
            <a:r>
              <a:rPr lang="en-IN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EARLY HISTORY</a:t>
            </a:r>
          </a:p>
          <a:p>
            <a:pPr marL="0" indent="0" algn="just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/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1950 - Alan 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Turing </a:t>
            </a:r>
            <a:endParaRPr lang="en-IN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/>
            <a:endParaRPr lang="en-IN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/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1956 - John McCarthy</a:t>
            </a:r>
            <a:endParaRPr lang="en-IN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449802" cy="6858000"/>
          </a:xfrm>
        </p:spPr>
      </p:pic>
    </p:spTree>
    <p:extLst>
      <p:ext uri="{BB962C8B-B14F-4D97-AF65-F5344CB8AC3E}">
        <p14:creationId xmlns:p14="http://schemas.microsoft.com/office/powerpoint/2010/main" val="420434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491" y="0"/>
            <a:ext cx="6859509" cy="6858000"/>
          </a:xfr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0" y="0"/>
            <a:ext cx="5332491" cy="685800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IN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•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trust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•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human interface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•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Investment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•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malfunction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• AI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can’t replace every task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• Higher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expectations</a:t>
            </a:r>
          </a:p>
          <a:p>
            <a:pPr marL="0" indent="0">
              <a:buNone/>
            </a:pP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46697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499571" cy="288068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573" y="0"/>
            <a:ext cx="7692428" cy="287900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" y="2879001"/>
            <a:ext cx="12192000" cy="452673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numCol="1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IN" sz="4000" dirty="0" smtClean="0"/>
              <a:t>	</a:t>
            </a:r>
            <a:endParaRPr lang="en-IN" sz="4000" dirty="0" smtClean="0"/>
          </a:p>
          <a:p>
            <a:pPr marL="0" indent="0" algn="ctr">
              <a:lnSpc>
                <a:spcPct val="120000"/>
              </a:lnSpc>
              <a:buNone/>
            </a:pPr>
            <a:r>
              <a:rPr lang="en-IN" sz="1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lang="en-IN" sz="14400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IN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IN" sz="1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vision.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IN" sz="1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• Understanding natural language.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IN" sz="1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• Game playing.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IN" sz="1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• Speech recognition. </a:t>
            </a:r>
            <a:endParaRPr lang="en-IN" sz="1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IN" sz="1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Transportation</a:t>
            </a:r>
          </a:p>
        </p:txBody>
      </p:sp>
    </p:spTree>
    <p:extLst>
      <p:ext uri="{BB962C8B-B14F-4D97-AF65-F5344CB8AC3E}">
        <p14:creationId xmlns:p14="http://schemas.microsoft.com/office/powerpoint/2010/main" val="26298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2542"/>
            <a:ext cx="5157787" cy="823912"/>
          </a:xfrm>
        </p:spPr>
        <p:txBody>
          <a:bodyPr>
            <a:noAutofit/>
          </a:bodyPr>
          <a:lstStyle/>
          <a:p>
            <a:pPr algn="ctr"/>
            <a:r>
              <a:rPr lang="en-IN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PROS</a:t>
            </a:r>
            <a:endParaRPr lang="en-IN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" y="836455"/>
            <a:ext cx="5997574" cy="603408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 and Accuracy 			</a:t>
            </a:r>
          </a:p>
          <a:p>
            <a:pPr>
              <a:lnSpc>
                <a:spcPct val="120000"/>
              </a:lnSpc>
            </a:pP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Space exploration			</a:t>
            </a:r>
          </a:p>
          <a:p>
            <a:pPr>
              <a:lnSpc>
                <a:spcPct val="120000"/>
              </a:lnSpc>
            </a:pP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Used for mining process			</a:t>
            </a:r>
          </a:p>
          <a:p>
            <a:pPr>
              <a:lnSpc>
                <a:spcPct val="120000"/>
              </a:lnSpc>
            </a:pP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do laborious tasks 			</a:t>
            </a:r>
          </a:p>
          <a:p>
            <a:pPr>
              <a:lnSpc>
                <a:spcPct val="120000"/>
              </a:lnSpc>
            </a:pP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Fraud detection, manage records.	</a:t>
            </a:r>
          </a:p>
          <a:p>
            <a:pPr>
              <a:lnSpc>
                <a:spcPct val="120000"/>
              </a:lnSpc>
            </a:pP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Lacking the emotional side 		</a:t>
            </a:r>
          </a:p>
          <a:p>
            <a:pPr>
              <a:lnSpc>
                <a:spcPct val="120000"/>
              </a:lnSpc>
            </a:pP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do repetitive and time-consuming tasks </a:t>
            </a:r>
          </a:p>
          <a:p>
            <a:pPr>
              <a:lnSpc>
                <a:spcPct val="120000"/>
              </a:lnSpc>
            </a:pP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Robotic pets, Robotic radiosurgery. </a:t>
            </a:r>
          </a:p>
          <a:p>
            <a:pPr>
              <a:lnSpc>
                <a:spcPct val="120000"/>
              </a:lnSpc>
            </a:pP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without stopping, Risk Reducing. 	</a:t>
            </a:r>
          </a:p>
          <a:p>
            <a:pPr>
              <a:lnSpc>
                <a:spcPct val="120000"/>
              </a:lnSpc>
            </a:pP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Diagnosis and Treatment 			</a:t>
            </a:r>
          </a:p>
          <a:p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7574" y="0"/>
            <a:ext cx="5183188" cy="823912"/>
          </a:xfrm>
        </p:spPr>
        <p:txBody>
          <a:bodyPr>
            <a:noAutofit/>
          </a:bodyPr>
          <a:lstStyle/>
          <a:p>
            <a:pPr algn="ctr"/>
            <a:r>
              <a:rPr lang="en-IN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</a:t>
            </a:r>
            <a:endParaRPr lang="en-IN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7574" y="836456"/>
            <a:ext cx="6194426" cy="602154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Cost incurred in the maintenance 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 able to act any different</a:t>
            </a:r>
          </a:p>
          <a:p>
            <a:pPr>
              <a:lnSpc>
                <a:spcPct val="120000"/>
              </a:lnSpc>
            </a:pP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Lack the human touch</a:t>
            </a:r>
          </a:p>
          <a:p>
            <a:pPr>
              <a:lnSpc>
                <a:spcPct val="120000"/>
              </a:lnSpc>
            </a:pP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Lack a creative mind</a:t>
            </a:r>
          </a:p>
          <a:p>
            <a:pPr>
              <a:lnSpc>
                <a:spcPct val="120000"/>
              </a:lnSpc>
            </a:pP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Lack common sense</a:t>
            </a:r>
          </a:p>
          <a:p>
            <a:pPr>
              <a:lnSpc>
                <a:spcPct val="120000"/>
              </a:lnSpc>
            </a:pP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Unemployment</a:t>
            </a:r>
          </a:p>
          <a:p>
            <a:pPr>
              <a:lnSpc>
                <a:spcPct val="120000"/>
              </a:lnSpc>
            </a:pP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Abilities of humans may diminish</a:t>
            </a:r>
          </a:p>
          <a:p>
            <a:pPr>
              <a:lnSpc>
                <a:spcPct val="120000"/>
              </a:lnSpc>
            </a:pP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Robots superseding humans</a:t>
            </a:r>
          </a:p>
          <a:p>
            <a:pPr>
              <a:lnSpc>
                <a:spcPct val="120000"/>
              </a:lnSpc>
            </a:pP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Humans may became dependent on machines.</a:t>
            </a:r>
          </a:p>
          <a:p>
            <a:pPr>
              <a:lnSpc>
                <a:spcPct val="120000"/>
              </a:lnSpc>
            </a:pP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Wrong hands causes destruction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67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0"/>
            <a:ext cx="12191999" cy="6858000"/>
          </a:xfrm>
        </p:spPr>
        <p:txBody>
          <a:bodyPr anchor="t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IN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44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Emerging use of AI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44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will make life easy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44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5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5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84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196</Words>
  <Application>Microsoft Office PowerPoint</Application>
  <PresentationFormat>Widescreen</PresentationFormat>
  <Paragraphs>74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Black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WHAT IS A.I.?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ANY QUESTION?</vt:lpstr>
      <vt:lpstr>Credits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Ashish Gokhale</dc:creator>
  <cp:lastModifiedBy>Jawwad Kazi</cp:lastModifiedBy>
  <cp:revision>35</cp:revision>
  <dcterms:created xsi:type="dcterms:W3CDTF">2018-09-30T14:06:51Z</dcterms:created>
  <dcterms:modified xsi:type="dcterms:W3CDTF">2018-10-27T05:21:26Z</dcterms:modified>
</cp:coreProperties>
</file>